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0058400" cy="7772400"/>
  <p:notesSz cx="10058400" cy="7772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860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372225" y="6984060"/>
            <a:ext cx="282511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1103121"/>
            <a:ext cx="5869940" cy="19196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Artifakt Element"/>
                <a:cs typeface="Artifakt Element"/>
              </a:rPr>
              <a:t>Step-by-</a:t>
            </a:r>
            <a:r>
              <a:rPr sz="1200" b="1" dirty="0">
                <a:latin typeface="Artifakt Element"/>
                <a:cs typeface="Artifakt Element"/>
              </a:rPr>
              <a:t>step</a:t>
            </a:r>
            <a:r>
              <a:rPr sz="1200" b="1" spc="45" dirty="0">
                <a:latin typeface="Artifakt Element"/>
                <a:cs typeface="Artifakt Element"/>
              </a:rPr>
              <a:t> </a:t>
            </a:r>
            <a:r>
              <a:rPr sz="1200" b="1" spc="-20" dirty="0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sz="1600" b="1" dirty="0">
                <a:latin typeface="Artifakt Element"/>
                <a:cs typeface="Artifakt Element"/>
              </a:rPr>
              <a:t>Post</a:t>
            </a:r>
            <a:r>
              <a:rPr sz="1600" b="1" spc="-45" dirty="0">
                <a:latin typeface="Artifakt Element"/>
                <a:cs typeface="Artifakt Element"/>
              </a:rPr>
              <a:t> </a:t>
            </a:r>
            <a:r>
              <a:rPr sz="1600" b="1" dirty="0">
                <a:latin typeface="Artifakt Element"/>
                <a:cs typeface="Artifakt Element"/>
              </a:rPr>
              <a:t>process</a:t>
            </a:r>
            <a:r>
              <a:rPr sz="1600" b="1" spc="-45" dirty="0">
                <a:latin typeface="Artifakt Element"/>
                <a:cs typeface="Artifakt Element"/>
              </a:rPr>
              <a:t> </a:t>
            </a:r>
            <a:r>
              <a:rPr sz="1600" b="1" spc="-10" dirty="0">
                <a:latin typeface="Artifakt Element"/>
                <a:cs typeface="Artifakt Element"/>
              </a:rPr>
              <a:t>toolpaths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sz="1100" dirty="0">
                <a:latin typeface="Artifakt Element"/>
                <a:cs typeface="Artifakt Element"/>
              </a:rPr>
              <a:t>Convert an NC</a:t>
            </a:r>
            <a:r>
              <a:rPr sz="1100" spc="-1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program</a:t>
            </a:r>
            <a:r>
              <a:rPr sz="1100" spc="-2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to</a:t>
            </a:r>
            <a:r>
              <a:rPr sz="1100" spc="-10" dirty="0">
                <a:latin typeface="Artifakt Element"/>
                <a:cs typeface="Artifakt Element"/>
              </a:rPr>
              <a:t> machine-</a:t>
            </a:r>
            <a:r>
              <a:rPr sz="1100" dirty="0">
                <a:latin typeface="Artifakt Element"/>
                <a:cs typeface="Artifakt Element"/>
              </a:rPr>
              <a:t>readable</a:t>
            </a:r>
            <a:r>
              <a:rPr sz="1100" spc="-10" dirty="0">
                <a:latin typeface="Artifakt Element"/>
                <a:cs typeface="Artifakt Element"/>
              </a:rPr>
              <a:t> </a:t>
            </a:r>
            <a:r>
              <a:rPr sz="1100" spc="-20" dirty="0">
                <a:latin typeface="Artifakt Element"/>
                <a:cs typeface="Artifakt Element"/>
              </a:rPr>
              <a:t>G-</a:t>
            </a:r>
            <a:r>
              <a:rPr sz="1100" dirty="0">
                <a:latin typeface="Artifakt Element"/>
                <a:cs typeface="Artifakt Element"/>
              </a:rPr>
              <a:t>Code</a:t>
            </a:r>
            <a:r>
              <a:rPr sz="1100" spc="-5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so</a:t>
            </a:r>
            <a:r>
              <a:rPr sz="1100" spc="-1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that</a:t>
            </a:r>
            <a:r>
              <a:rPr sz="1100" spc="-5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a</a:t>
            </a:r>
            <a:r>
              <a:rPr sz="1100" spc="-1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machine</a:t>
            </a:r>
            <a:r>
              <a:rPr sz="1100" spc="-1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can cut</a:t>
            </a:r>
            <a:r>
              <a:rPr sz="1100" spc="-5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the</a:t>
            </a:r>
            <a:r>
              <a:rPr sz="1100" spc="-5" dirty="0">
                <a:latin typeface="Artifakt Element"/>
                <a:cs typeface="Artifakt Element"/>
              </a:rPr>
              <a:t> </a:t>
            </a:r>
            <a:r>
              <a:rPr sz="1100" spc="-10" dirty="0">
                <a:latin typeface="Artifakt Element"/>
                <a:cs typeface="Artifakt Element"/>
              </a:rPr>
              <a:t>parts.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sz="1200" b="1" dirty="0">
                <a:latin typeface="Artifakt Element"/>
                <a:cs typeface="Artifakt Element"/>
              </a:rPr>
              <a:t>Learning</a:t>
            </a:r>
            <a:r>
              <a:rPr sz="1200" b="1" spc="-20" dirty="0">
                <a:latin typeface="Artifakt Element"/>
                <a:cs typeface="Artifakt Element"/>
              </a:rPr>
              <a:t> </a:t>
            </a:r>
            <a:r>
              <a:rPr sz="1200" b="1" spc="-10" dirty="0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sz="1100" dirty="0">
                <a:latin typeface="Artifakt Element"/>
                <a:cs typeface="Artifakt Element"/>
              </a:rPr>
              <a:t>Post</a:t>
            </a:r>
            <a:r>
              <a:rPr sz="1100" spc="-40" dirty="0">
                <a:latin typeface="Artifakt Element"/>
                <a:cs typeface="Artifakt Element"/>
              </a:rPr>
              <a:t> </a:t>
            </a:r>
            <a:r>
              <a:rPr sz="1100" dirty="0">
                <a:latin typeface="Artifakt Element"/>
                <a:cs typeface="Artifakt Element"/>
              </a:rPr>
              <a:t>process</a:t>
            </a:r>
            <a:r>
              <a:rPr sz="1100" spc="-35" dirty="0">
                <a:latin typeface="Artifakt Element"/>
                <a:cs typeface="Artifakt Element"/>
              </a:rPr>
              <a:t> </a:t>
            </a:r>
            <a:r>
              <a:rPr sz="1100" spc="-10" dirty="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sz="1100" dirty="0">
                <a:latin typeface="Artifakt Element"/>
                <a:cs typeface="Artifakt Element"/>
              </a:rPr>
              <a:t>Review</a:t>
            </a:r>
            <a:r>
              <a:rPr sz="1100" spc="-30" dirty="0">
                <a:latin typeface="Artifakt Element"/>
                <a:cs typeface="Artifakt Element"/>
              </a:rPr>
              <a:t> </a:t>
            </a:r>
            <a:r>
              <a:rPr sz="1100" spc="-10" dirty="0">
                <a:latin typeface="Artifakt Element"/>
                <a:cs typeface="Artifakt Element"/>
              </a:rPr>
              <a:t>G-</a:t>
            </a:r>
            <a:r>
              <a:rPr sz="1100" spc="-20" dirty="0">
                <a:latin typeface="Artifakt Element"/>
                <a:cs typeface="Artifakt Element"/>
              </a:rPr>
              <a:t>Code.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39975" y="3147567"/>
            <a:ext cx="2856356" cy="1523365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i="1" dirty="0">
                <a:latin typeface="Artifakt Element"/>
                <a:cs typeface="Artifakt Element"/>
              </a:rPr>
              <a:t>The</a:t>
            </a:r>
            <a:r>
              <a:rPr sz="900" i="1" spc="-30" dirty="0">
                <a:latin typeface="Artifakt Element"/>
                <a:cs typeface="Artifakt Element"/>
              </a:rPr>
              <a:t> </a:t>
            </a:r>
            <a:r>
              <a:rPr sz="900" i="1" dirty="0">
                <a:latin typeface="Artifakt Element"/>
                <a:cs typeface="Artifakt Element"/>
              </a:rPr>
              <a:t>completed</a:t>
            </a:r>
            <a:r>
              <a:rPr sz="900" i="1" spc="-30" dirty="0">
                <a:latin typeface="Artifakt Element"/>
                <a:cs typeface="Artifakt Element"/>
              </a:rPr>
              <a:t> </a:t>
            </a:r>
            <a:r>
              <a:rPr sz="900" i="1" spc="-10" dirty="0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1</a:t>
            </a:fld>
            <a:endParaRPr spc="-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001266" y="1137767"/>
          <a:ext cx="6135370" cy="4160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1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86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dirty="0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sz="1100" b="1" spc="190" dirty="0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0066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sz="1100" dirty="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i="1" dirty="0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sz="1100" i="1" spc="-20" dirty="0">
                          <a:latin typeface="Artifakt Element"/>
                          <a:cs typeface="Artifakt Element"/>
                        </a:rPr>
                        <a:t> Phone </a:t>
                      </a:r>
                      <a:r>
                        <a:rPr sz="1100" i="1" dirty="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sz="11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i="1" dirty="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sz="11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i="1" dirty="0">
                          <a:latin typeface="Artifakt Element"/>
                          <a:cs typeface="Artifakt Element"/>
                        </a:rPr>
                        <a:t>Final.f3d</a:t>
                      </a:r>
                      <a:r>
                        <a:rPr sz="11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T="762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2230" algn="r">
                        <a:lnSpc>
                          <a:spcPct val="100000"/>
                        </a:lnSpc>
                      </a:pPr>
                      <a:r>
                        <a:rPr sz="900" i="1" dirty="0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sz="900" i="1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1855">
                <a:tc>
                  <a:txBody>
                    <a:bodyPr/>
                    <a:lstStyle/>
                    <a:p>
                      <a:pPr marL="295275" marR="762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sz="1100" b="1" dirty="0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sz="1100" b="1" spc="145" dirty="0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convert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programs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machine-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readable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sz="1100" spc="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sz="1100" spc="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post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processing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them.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Right-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Setup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Stand,</a:t>
                      </a:r>
                      <a:r>
                        <a:rPr sz="1100" spc="-3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sz="1100" spc="-3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T="14922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3500" algn="r">
                        <a:lnSpc>
                          <a:spcPct val="100000"/>
                        </a:lnSpc>
                      </a:pPr>
                      <a:r>
                        <a:rPr sz="900" i="1" dirty="0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sz="900" i="1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sz="900" i="1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8686" y="1138427"/>
            <a:ext cx="2740883" cy="142697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42894"/>
            <a:ext cx="2684285" cy="167766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2</a:t>
            </a:fld>
            <a:endParaRPr spc="-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001266" y="1137767"/>
          <a:ext cx="6135370" cy="4539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22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24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dirty="0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sz="1100" b="1" spc="114" dirty="0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uses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convert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100" dirty="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program’s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toolpaths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763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machine-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readable</a:t>
                      </a:r>
                      <a:r>
                        <a:rPr sz="1100" spc="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Code.</a:t>
                      </a:r>
                      <a:r>
                        <a:rPr sz="1100" spc="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sz="1100" spc="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Code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editor 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app.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T="762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0960" algn="r">
                        <a:lnSpc>
                          <a:spcPct val="100000"/>
                        </a:lnSpc>
                      </a:pPr>
                      <a:r>
                        <a:rPr sz="900" i="1" dirty="0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5464">
                <a:tc>
                  <a:txBody>
                    <a:bodyPr/>
                    <a:lstStyle/>
                    <a:p>
                      <a:pPr marL="295275" marR="37274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sz="1100" b="1" dirty="0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sz="1100" b="1" spc="120" dirty="0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program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comment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3,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described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Lines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4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through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9.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T="149225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R="64135" algn="r">
                        <a:lnSpc>
                          <a:spcPct val="100000"/>
                        </a:lnSpc>
                      </a:pPr>
                      <a:r>
                        <a:rPr sz="900" i="1" dirty="0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sz="900" i="1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name,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comment,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sz="900" i="1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tools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12420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4047744"/>
            <a:ext cx="2777489" cy="135127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3</a:t>
            </a:fld>
            <a:endParaRPr spc="-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036572" y="1137767"/>
          <a:ext cx="6061075" cy="1763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633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100" b="1" dirty="0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sz="1100" b="1" spc="130" dirty="0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first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14,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15,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speed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9875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16,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location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code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sure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everything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looks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appropriate,</a:t>
                      </a:r>
                      <a:r>
                        <a:rPr sz="1100" spc="-3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sz="1100" spc="-20" dirty="0">
                          <a:latin typeface="Artifakt Element"/>
                          <a:cs typeface="Artifakt Element"/>
                        </a:rPr>
                        <a:t> save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This file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can be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sent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sz="1100" spc="-1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25" dirty="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that will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dirty="0">
                          <a:latin typeface="Artifakt Element"/>
                          <a:cs typeface="Artifakt Element"/>
                        </a:rPr>
                        <a:t>cut the</a:t>
                      </a:r>
                      <a:r>
                        <a:rPr sz="1100" spc="-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1100" spc="-10" dirty="0">
                          <a:latin typeface="Artifakt Element"/>
                          <a:cs typeface="Artifakt Element"/>
                        </a:rPr>
                        <a:t>parts.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T="762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25880">
                        <a:lnSpc>
                          <a:spcPct val="100000"/>
                        </a:lnSpc>
                      </a:pPr>
                      <a:r>
                        <a:rPr sz="900" i="1" dirty="0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sz="900" i="1" spc="-25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sz="900" i="1" dirty="0">
                          <a:latin typeface="Artifakt Element"/>
                          <a:cs typeface="Artifakt Element"/>
                        </a:rPr>
                        <a:t>G-</a:t>
                      </a:r>
                      <a:r>
                        <a:rPr sz="900" i="1" spc="-20" dirty="0">
                          <a:latin typeface="Artifakt Element"/>
                          <a:cs typeface="Artifakt Element"/>
                        </a:rPr>
                        <a:t>Code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48031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84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spc="-10" dirty="0"/>
              <a:t>Step-by-</a:t>
            </a:r>
            <a:r>
              <a:rPr dirty="0"/>
              <a:t>step</a:t>
            </a:r>
            <a:r>
              <a:rPr spc="-20" dirty="0"/>
              <a:t> </a:t>
            </a:r>
            <a:r>
              <a:rPr dirty="0"/>
              <a:t>guide:</a:t>
            </a:r>
            <a:r>
              <a:rPr spc="-5" dirty="0"/>
              <a:t> </a:t>
            </a:r>
            <a:r>
              <a:rPr dirty="0"/>
              <a:t>Post</a:t>
            </a:r>
            <a:r>
              <a:rPr spc="-10" dirty="0"/>
              <a:t> </a:t>
            </a:r>
            <a:r>
              <a:rPr dirty="0"/>
              <a:t>process</a:t>
            </a:r>
            <a:r>
              <a:rPr spc="-5" dirty="0"/>
              <a:t> </a:t>
            </a:r>
            <a:r>
              <a:rPr spc="-10" dirty="0"/>
              <a:t>toolpaths</a:t>
            </a:r>
            <a:r>
              <a:rPr dirty="0"/>
              <a:t> Page</a:t>
            </a:r>
            <a:r>
              <a:rPr spc="229" dirty="0"/>
              <a:t> </a:t>
            </a:r>
            <a:fld id="{81D60167-4931-47E6-BA6A-407CBD079E47}" type="slidenum">
              <a:rPr spc="-50" dirty="0"/>
              <a:t>4</a:t>
            </a:fld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681D23-E463-472D-B361-2E718DE11C03}">
  <ds:schemaRefs>
    <ds:schemaRef ds:uri="http://schemas.microsoft.com/office/2006/metadata/properties"/>
    <ds:schemaRef ds:uri="http://schemas.microsoft.com/office/infopath/2007/PartnerControls"/>
    <ds:schemaRef ds:uri="d5050065-5660-4611-a639-a0721ffd8a8c"/>
    <ds:schemaRef ds:uri="10a7b085-cd6c-49bc-a353-f9de308ea303"/>
  </ds:schemaRefs>
</ds:datastoreItem>
</file>

<file path=customXml/itemProps2.xml><?xml version="1.0" encoding="utf-8"?>
<ds:datastoreItem xmlns:ds="http://schemas.openxmlformats.org/officeDocument/2006/customXml" ds:itemID="{C8961D0F-A1A2-4100-985E-4530F6A709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050065-5660-4611-a639-a0721ffd8a8c"/>
    <ds:schemaRef ds:uri="10a7b085-cd6c-49bc-a353-f9de308ea3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A1C7EE-D74C-4E31-887C-35CF60F7C1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282</Words>
  <Application>Microsoft Office PowerPoint</Application>
  <PresentationFormat>Custom</PresentationFormat>
  <Paragraphs>93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Artifakt Element</vt:lpstr>
      <vt:lpstr>Calibri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cp:lastModifiedBy>Matthew Moeller</cp:lastModifiedBy>
  <cp:revision>1</cp:revision>
  <dcterms:created xsi:type="dcterms:W3CDTF">2025-06-13T01:02:08Z</dcterms:created>
  <dcterms:modified xsi:type="dcterms:W3CDTF">2025-06-13T01:02:18Z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  <property fmtid="{D5CDD505-2E9C-101B-9397-08002B2CF9AE}" pid="7" name="MediaServiceImageTags">
    <vt:lpwstr/>
  </property>
</Properties>
</file>